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2" r:id="rId4"/>
    <p:sldId id="299" r:id="rId5"/>
    <p:sldId id="300" r:id="rId6"/>
    <p:sldId id="301" r:id="rId7"/>
    <p:sldId id="303" r:id="rId8"/>
    <p:sldId id="307" r:id="rId9"/>
    <p:sldId id="279" r:id="rId10"/>
    <p:sldId id="304" r:id="rId11"/>
    <p:sldId id="308" r:id="rId12"/>
    <p:sldId id="309" r:id="rId13"/>
    <p:sldId id="305" r:id="rId14"/>
    <p:sldId id="306" r:id="rId15"/>
    <p:sldId id="257" r:id="rId16"/>
    <p:sldId id="258" r:id="rId17"/>
    <p:sldId id="280" r:id="rId18"/>
    <p:sldId id="259" r:id="rId19"/>
    <p:sldId id="287" r:id="rId20"/>
    <p:sldId id="286" r:id="rId21"/>
    <p:sldId id="285" r:id="rId22"/>
    <p:sldId id="277" r:id="rId23"/>
    <p:sldId id="278" r:id="rId24"/>
    <p:sldId id="281" r:id="rId25"/>
    <p:sldId id="282" r:id="rId26"/>
    <p:sldId id="293" r:id="rId27"/>
    <p:sldId id="289" r:id="rId28"/>
    <p:sldId id="292" r:id="rId29"/>
    <p:sldId id="294" r:id="rId30"/>
    <p:sldId id="298" r:id="rId31"/>
    <p:sldId id="264" r:id="rId32"/>
    <p:sldId id="265" r:id="rId33"/>
    <p:sldId id="266" r:id="rId34"/>
    <p:sldId id="268" r:id="rId35"/>
    <p:sldId id="269" r:id="rId36"/>
    <p:sldId id="270" r:id="rId37"/>
    <p:sldId id="296" r:id="rId38"/>
    <p:sldId id="272" r:id="rId39"/>
    <p:sldId id="295" r:id="rId40"/>
    <p:sldId id="274" r:id="rId41"/>
    <p:sldId id="275" r:id="rId42"/>
    <p:sldId id="276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3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603501" cy="1973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38610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система автоматической проверки текстов</a:t>
            </a:r>
            <a:r>
              <a:rPr lang="en-US" sz="3200" i="1" dirty="0" smtClean="0"/>
              <a:t> </a:t>
            </a:r>
            <a:r>
              <a:rPr lang="ru-RU" sz="3200" i="1" dirty="0" smtClean="0"/>
              <a:t>на наличие заимствований из общедоступных сетевых источников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преподавателей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Список менеджеров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Менеджер кафедры – тип пользователя системы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Антиплагиат.ВУЗ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осуществляющего координацию деятельности преподавателей в пределах своей кафедры. Менеджер кафедры обладает возможностью загружать документы учащихся на проверку, как в собственный пользовательский кабинет, так и в кабинеты преподавателей, которые относятся к этой же кафедре. Менеджер кафедры может просматривать результаты проверки работ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во всех кабинетах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преподавателей своей кафедры, просматривать статистические отчеты о работе пользователей с пакетом в разрезе данной кафедры.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студентов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не является пользователем системы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ВУЗ».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о студентах, вносимые в систему, используются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персонализации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загружаемых на проверку или для хранения во внутреннем хранилище документов соответствующего типа («Студенческая работа»).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Введены сведения о 1453 студентах – выпускниках МГУДТ- 016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Подготовка к работе с системой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работы с системой Антиплагиат, не требуется устанавливать дополнительное ПО.</a:t>
            </a:r>
          </a:p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Антиплагиат работает через интрернет.</a:t>
            </a:r>
          </a:p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работы с системой Антиплагиат, достаточно использовать любой установленный Веб-браузер на ПК.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757484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Начало работы с системой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04482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начала работы Вам потребуется: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Браузер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Логин и Пароль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входа в Личный кабинет пользователя системы Антиплагиат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3501008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Порядок действий: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зер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адресной строке набрать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2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mgudt.antiplagiat.ru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Нажать клавишу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Ввести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соответствующее поле </a:t>
            </a:r>
            <a:r>
              <a:rPr kumimoji="0" lang="ru-RU" sz="22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Логин и Пароль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входа в Личный кабинет пользователя системы </a:t>
            </a:r>
            <a:r>
              <a:rPr kumimoji="0" lang="ru-RU" sz="22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Антиплагиат</a:t>
            </a:r>
            <a:endParaRPr kumimoji="0" lang="ru-RU" sz="2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374421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Может проводить проверку документов группы или групп студентов, которые за ним закреплены.</a:t>
            </a:r>
          </a:p>
          <a:p>
            <a:pPr>
              <a:lnSpc>
                <a:spcPct val="120000"/>
              </a:lnSpc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Может проводить проверку документов не связанных с группами студентов.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428868"/>
            <a:ext cx="831872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Менеджер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214686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Может вести проверку документов как от своего лица, так и от лица любого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 подчиненных преподавателей кафедры или сотрудников отдела.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Может проводить проверку документов не связанных с группами студентов.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енеджер кафедры может изменять список дисциплин,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ко-торые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ведет преподаватель, обновлять и высылать ему пароль, изменять группы преподавателя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7363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личных кабинетов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Личный кабинет Преподавателя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1" y="1700808"/>
            <a:ext cx="86409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Функциональные возможности рабочих мест преподавателя, администратора, менеджера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b="1" dirty="0" smtClean="0"/>
              <a:t>	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Супервизор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учетная запись для сотрудника ВУЗа,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подчиненного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проректору по учебной работе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ВУЗа и ответственного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администрирование приобретенного экземпляра пакета.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функций технического администрирования (ведение учетных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раздача паролей, наполнение внутренней базы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можно назначить ответственным сотрудника IT-службы. </a:t>
            </a:r>
            <a:r>
              <a:rPr lang="ru-RU" sz="2400" dirty="0" smtClean="0"/>
              <a:t>Администрирование включает в себя: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редактирование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 о структуре ВУЗа;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актуализация списков пользователей прочих типов (менеджеров кафедр, преподавателей и студентов);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внутренней базы источников ВУЗа;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статистики о работе пользователей с пакетом;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запросов пользователей.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Личный кабинет Менеджера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1" y="1700808"/>
            <a:ext cx="86409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7363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Рассмотрим работу системы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примере пользователя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Менеджер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Главная страница сайта Антиплагиат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39" y="1556792"/>
            <a:ext cx="866304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входа в систему Антиплагиат требуется ввести Логин и Пароль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9439" y="1556792"/>
            <a:ext cx="8663041" cy="37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301208"/>
            <a:ext cx="3181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56612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Вводим Логин и Пароль и нажимаем кнопку Вход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Личный кабинет Менеджера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1" y="1772816"/>
            <a:ext cx="86409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Личный кабинет Менеджера.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Раздел Преподаватели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1" y="1772816"/>
            <a:ext cx="86409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7363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Добавление документа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проверку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 №1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(из кабинета Менеджера)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862588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 №2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(из под кабинета Преподавателя)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86258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56612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Выбираем название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7664" y="49411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Нажимаем кнопку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Добавить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714356"/>
            <a:ext cx="8050085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544522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Заполняем все поля представленные на слайде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Нажимаем кнопку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 файл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Откроется окно выбора файла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87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551723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Выбираем нужный нам файл для проверки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ДОЛЖЕН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превышать объем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мегабайт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Нажимаем кнопку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83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2292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все сделано правильно, то в области выделенной красным Вы увидите название загружаемого файла для проверки на плагиат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Нажимаем кнопку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Загрузить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47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676191" cy="163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9330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успешной загрузке документа, появится окно со следующим содержанием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Нажимаем кнопку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OK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6612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просмотра результата проверки, нажмите ссылку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документов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66893" cy="47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0131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Список загруженных документов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Описание кнопок и знаков списка загруженных докуменов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32048" cy="3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576064" cy="5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47664" y="1700808"/>
            <a:ext cx="72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цвет строки, говорит о том, что с документом что-то не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4928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документа, которое было указано при добавлении на проверку.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открывает содержимое загруженного документа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Админ\Desktop\Для проверки\14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4176464" cy="264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475656" y="61653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кнопка открывает отчет о проверке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093296"/>
            <a:ext cx="504056" cy="4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13364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7363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Пример отчета о проверке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47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информационных технологий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Технологический институт легкой промышленности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Текстильный институт имени А Н Косыгина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химических технологий и промышленной экологии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дизайна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искусств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социальной инженерии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экономики и менеджмента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Институт славянской культуры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Возможные ошибки в работе с системой Антиплагиат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26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0131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Ждем 10 секунд или обновляем страницу в браузере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077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58772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Обновляем страницу в браузере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78092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15352" cy="1143000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Другие подразделения Университета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институт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Магистратура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дополнительного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кафедр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69302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Список студенческих групп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Списки пользователей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3786213" cy="20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Следующий пункт в администрировании пакета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ВУЗ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это «Списки пользователей». В системе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ВУЗ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существует четыре типа пользователей: преподаватели, менеджеры кафедр, студенты и супервизоры.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Роли пользователей в системе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Предусмотрено два типа ролей пользователей для работы в системе это: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Менеджер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3284984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это: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Руководитель ВКР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kumimoji="0" lang="ru-RU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кафедры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 и Б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в одном лице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Менеджер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это: 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Заведующий кафедры</a:t>
            </a:r>
            <a: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2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Ответственное лицо, отвечающее за проверку</a:t>
            </a:r>
            <a:endParaRPr kumimoji="0" lang="ru-RU" sz="2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689</Words>
  <Application>Microsoft Office PowerPoint</Application>
  <PresentationFormat>Экран (4:3)</PresentationFormat>
  <Paragraphs>89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  Функциональные возможности рабочих мест преподавателя, администратора, менеджера кафедры   </vt:lpstr>
      <vt:lpstr>Список институтов </vt:lpstr>
      <vt:lpstr>Слайд 4</vt:lpstr>
      <vt:lpstr>Другие подразделения Университета</vt:lpstr>
      <vt:lpstr>Список кафедр</vt:lpstr>
      <vt:lpstr>Список студенческих групп</vt:lpstr>
      <vt:lpstr>Списки пользователей  </vt:lpstr>
      <vt:lpstr>Роли пользователей в системе</vt:lpstr>
      <vt:lpstr>Список преподавателей</vt:lpstr>
      <vt:lpstr>Список менеджеров</vt:lpstr>
      <vt:lpstr>Слайд 12</vt:lpstr>
      <vt:lpstr>Список студентов  </vt:lpstr>
      <vt:lpstr>Слайд 14</vt:lpstr>
      <vt:lpstr>Подготовка к работе с системой</vt:lpstr>
      <vt:lpstr>Начало работы с системой</vt:lpstr>
      <vt:lpstr>Преподаватель</vt:lpstr>
      <vt:lpstr>Виды личных кабинетов</vt:lpstr>
      <vt:lpstr>Личный кабинет Преподавателя</vt:lpstr>
      <vt:lpstr>Личный кабинет Менеджера</vt:lpstr>
      <vt:lpstr>Рассмотрим работу системы на примере пользователя Менеджер</vt:lpstr>
      <vt:lpstr>Главная страница сайта Антиплагиат</vt:lpstr>
      <vt:lpstr>Для входа в систему Антиплагиат требуется ввести Логин и Пароль </vt:lpstr>
      <vt:lpstr>Личный кабинет Менеджера</vt:lpstr>
      <vt:lpstr>Личный кабинет Менеджера. Раздел Преподаватели</vt:lpstr>
      <vt:lpstr>Добавление документа на проверку</vt:lpstr>
      <vt:lpstr>Способ №1 (из кабинета Менеджера)</vt:lpstr>
      <vt:lpstr>Способ №2 (из под кабинета Преподавателя)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Описание кнопок и знаков списка загруженных докуменов</vt:lpstr>
      <vt:lpstr>Пример отчета о проверке</vt:lpstr>
      <vt:lpstr>Слайд 38</vt:lpstr>
      <vt:lpstr>Слайд 39</vt:lpstr>
      <vt:lpstr>Возможные ошибки в работе с системой Антиплагиат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Александр</cp:lastModifiedBy>
  <cp:revision>39</cp:revision>
  <dcterms:created xsi:type="dcterms:W3CDTF">2016-03-02T08:45:55Z</dcterms:created>
  <dcterms:modified xsi:type="dcterms:W3CDTF">2016-04-10T11:42:11Z</dcterms:modified>
</cp:coreProperties>
</file>